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4" r:id="rId32"/>
    <p:sldId id="289" r:id="rId33"/>
    <p:sldId id="290" r:id="rId34"/>
    <p:sldId id="291" r:id="rId35"/>
    <p:sldId id="292" r:id="rId36"/>
    <p:sldId id="286" r:id="rId37"/>
    <p:sldId id="285" r:id="rId38"/>
    <p:sldId id="2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9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21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03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85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16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56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86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57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64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7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BED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2C7C-D46F-407B-88BD-EA8C32383C93}" type="datetimeFigureOut">
              <a:rPr lang="en-CA" smtClean="0"/>
              <a:t>2014-05-04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7D75-39F6-4E8D-AF52-53A6B49E5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57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lternativeHosting" TargetMode="External"/><Relationship Id="rId2" Type="http://schemas.openxmlformats.org/officeDocument/2006/relationships/hyperlink" Target="mailto:support@alternativehosting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keylinux.org/wordpress" TargetMode="External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lternativeHosting" TargetMode="External"/><Relationship Id="rId2" Type="http://schemas.openxmlformats.org/officeDocument/2006/relationships/hyperlink" Target="mailto:support@alternativehost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goryyoung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Setting Up a Local WordPress Development Environment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2981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By </a:t>
            </a:r>
            <a:r>
              <a:rPr lang="en-CA" b="1" dirty="0" smtClean="0"/>
              <a:t>Gregory Young</a:t>
            </a:r>
          </a:p>
          <a:p>
            <a:r>
              <a:rPr lang="en-CA" dirty="0" smtClean="0"/>
              <a:t>Alternative Hosting</a:t>
            </a:r>
            <a:br>
              <a:rPr lang="en-CA" dirty="0" smtClean="0"/>
            </a:br>
            <a:endParaRPr lang="en-CA" dirty="0" smtClean="0"/>
          </a:p>
          <a:p>
            <a:r>
              <a:rPr lang="en-CA" sz="1800" dirty="0" smtClean="0"/>
              <a:t>https://www.alternativehosting.com</a:t>
            </a:r>
          </a:p>
          <a:p>
            <a:r>
              <a:rPr lang="en-CA" sz="1800" dirty="0" smtClean="0">
                <a:hlinkClick r:id="rId2"/>
              </a:rPr>
              <a:t>support@alternativehosting.com</a:t>
            </a:r>
            <a:endParaRPr lang="en-CA" sz="1800" dirty="0" smtClean="0"/>
          </a:p>
          <a:p>
            <a:r>
              <a:rPr lang="en-CA" sz="1800" dirty="0" smtClean="0"/>
              <a:t>@</a:t>
            </a:r>
            <a:r>
              <a:rPr lang="en-CA" sz="1800" dirty="0" err="1" smtClean="0"/>
              <a:t>AlternativeHost</a:t>
            </a:r>
            <a:endParaRPr lang="en-CA" sz="1800" dirty="0" smtClean="0"/>
          </a:p>
          <a:p>
            <a:r>
              <a:rPr lang="en-CA" sz="1800" dirty="0">
                <a:hlinkClick r:id="rId3"/>
              </a:rPr>
              <a:t>https://</a:t>
            </a:r>
            <a:r>
              <a:rPr lang="en-CA" sz="1800" dirty="0" smtClean="0">
                <a:hlinkClick r:id="rId3"/>
              </a:rPr>
              <a:t>www.facebook.com/AlternativeHosting</a:t>
            </a:r>
            <a:endParaRPr lang="en-CA" sz="1800" dirty="0" smtClean="0"/>
          </a:p>
          <a:p>
            <a:endParaRPr lang="en-CA" sz="1800" dirty="0" smtClean="0"/>
          </a:p>
          <a:p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6"/>
            <a:ext cx="47625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1474" y="25487"/>
            <a:ext cx="275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>
                    <a:lumMod val="50000"/>
                  </a:schemeClr>
                </a:solidFill>
              </a:rPr>
              <a:t>844-ALT-HOST</a:t>
            </a: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03" y="165818"/>
            <a:ext cx="228571" cy="444444"/>
          </a:xfrm>
          <a:prstGeom prst="rect">
            <a:avLst/>
          </a:prstGeom>
        </p:spPr>
      </p:pic>
      <p:pic>
        <p:nvPicPr>
          <p:cNvPr id="1028" name="Picture 4" descr="Creative Commons Lic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72393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 the Machine Options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1242592"/>
            <a:ext cx="7328079" cy="54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Size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865" y="1289208"/>
            <a:ext cx="7315200" cy="54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 the Hard Drive File You Extracted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93" y="1211502"/>
            <a:ext cx="7335884" cy="55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Edit the Settings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865" y="1270727"/>
            <a:ext cx="7277317" cy="54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 Your Network to Bridged Adapter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623" y="1300400"/>
            <a:ext cx="7250805" cy="54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 Your Machine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1237902"/>
            <a:ext cx="7366716" cy="55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 a root Password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80" y="1226737"/>
            <a:ext cx="8368010" cy="54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Confirm the root Password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1229601"/>
            <a:ext cx="8307499" cy="54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 a SQL Password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260334"/>
            <a:ext cx="8336243" cy="54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Confirm the SQL Password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1223610"/>
            <a:ext cx="8318395" cy="54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Limitations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must be running:</a:t>
            </a:r>
          </a:p>
          <a:p>
            <a:pPr lvl="1"/>
            <a:r>
              <a:rPr lang="en-CA" dirty="0" smtClean="0"/>
              <a:t>Windows 7, 8 or 8.1, 64 bit</a:t>
            </a:r>
          </a:p>
          <a:p>
            <a:pPr lvl="1"/>
            <a:r>
              <a:rPr lang="en-CA" dirty="0" smtClean="0"/>
              <a:t>Linux, 64 bit</a:t>
            </a:r>
          </a:p>
          <a:p>
            <a:pPr lvl="1"/>
            <a:r>
              <a:rPr lang="en-CA" dirty="0" smtClean="0"/>
              <a:t>Mac OSX 10.8 or higher</a:t>
            </a:r>
          </a:p>
          <a:p>
            <a:r>
              <a:rPr lang="en-CA" dirty="0" smtClean="0"/>
              <a:t>You Will Need:</a:t>
            </a:r>
          </a:p>
          <a:p>
            <a:pPr lvl="1"/>
            <a:r>
              <a:rPr lang="en-CA" dirty="0" smtClean="0"/>
              <a:t>At least 2 GB of disk space</a:t>
            </a:r>
          </a:p>
          <a:p>
            <a:pPr lvl="1"/>
            <a:r>
              <a:rPr lang="en-CA" dirty="0" smtClean="0"/>
              <a:t>At least 512 MB free RAM</a:t>
            </a:r>
          </a:p>
          <a:p>
            <a:pPr lvl="1"/>
            <a:r>
              <a:rPr lang="en-CA" dirty="0" smtClean="0"/>
              <a:t>A working network connection with DHCP enabled</a:t>
            </a:r>
          </a:p>
        </p:txBody>
      </p:sp>
    </p:spTree>
    <p:extLst>
      <p:ext uri="{BB962C8B-B14F-4D97-AF65-F5344CB8AC3E}">
        <p14:creationId xmlns:p14="http://schemas.microsoft.com/office/powerpoint/2010/main" val="133394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 Your WordPress admin Password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1235136"/>
            <a:ext cx="8374878" cy="54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Confirm Your admin Password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79" y="1228750"/>
            <a:ext cx="8331473" cy="54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 Your admin E-Mail Address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1221821"/>
            <a:ext cx="8335424" cy="54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Skip the Hub Services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239783"/>
            <a:ext cx="8238060" cy="53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Install the Updates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728" y="1275008"/>
            <a:ext cx="8163709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Updates Take a Few Minutes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1267743"/>
            <a:ext cx="8237248" cy="53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Write This Down – The Address May Change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239783"/>
            <a:ext cx="8277502" cy="5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Quit the Console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1233135"/>
            <a:ext cx="8255357" cy="53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“Yes”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250886"/>
            <a:ext cx="8306874" cy="54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 Boot You Will See the Server Address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6" y="1239783"/>
            <a:ext cx="8297221" cy="54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1 – Download Virtual Box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10" y="1282837"/>
            <a:ext cx="8229599" cy="53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 the Web Shell in your </a:t>
            </a:r>
            <a:r>
              <a:rPr lang="en-CA" dirty="0" smtClean="0"/>
              <a:t>Browser</a:t>
            </a:r>
            <a:br>
              <a:rPr lang="en-CA" dirty="0" smtClean="0"/>
            </a:br>
            <a:r>
              <a:rPr lang="en-CA" sz="2400" dirty="0" smtClean="0"/>
              <a:t>Run the command “</a:t>
            </a:r>
            <a:r>
              <a:rPr lang="en-CA" sz="2400" i="1" dirty="0" err="1" smtClean="0">
                <a:solidFill>
                  <a:srgbClr val="FF0000"/>
                </a:solidFill>
              </a:rPr>
              <a:t>chown</a:t>
            </a:r>
            <a:r>
              <a:rPr lang="en-CA" sz="2400" i="1" dirty="0" smtClean="0">
                <a:solidFill>
                  <a:srgbClr val="FF0000"/>
                </a:solidFill>
              </a:rPr>
              <a:t> –R </a:t>
            </a:r>
            <a:r>
              <a:rPr lang="en-CA" sz="2400" i="1" dirty="0" err="1" smtClean="0">
                <a:solidFill>
                  <a:srgbClr val="FF0000"/>
                </a:solidFill>
              </a:rPr>
              <a:t>www-data:www-data</a:t>
            </a:r>
            <a:r>
              <a:rPr lang="en-CA" sz="2400" i="1" dirty="0" smtClean="0">
                <a:solidFill>
                  <a:srgbClr val="FF0000"/>
                </a:solidFill>
              </a:rPr>
              <a:t> /</a:t>
            </a:r>
            <a:r>
              <a:rPr lang="en-CA" sz="2400" i="1" dirty="0" err="1" smtClean="0">
                <a:solidFill>
                  <a:srgbClr val="FF0000"/>
                </a:solidFill>
              </a:rPr>
              <a:t>var</a:t>
            </a:r>
            <a:r>
              <a:rPr lang="en-CA" sz="2400" i="1" dirty="0" smtClean="0">
                <a:solidFill>
                  <a:srgbClr val="FF0000"/>
                </a:solidFill>
              </a:rPr>
              <a:t>/www</a:t>
            </a:r>
            <a:r>
              <a:rPr lang="en-CA" sz="2400" dirty="0" smtClean="0"/>
              <a:t>”</a:t>
            </a:r>
            <a:endParaRPr lang="en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588863"/>
            <a:ext cx="87249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3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 to Your Site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12" y="1223493"/>
            <a:ext cx="9889501" cy="54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Upgrade to WordPress 3.9 (or latest)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15" y="2009577"/>
            <a:ext cx="8745170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53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Delete the Included Plugins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6" y="1368197"/>
            <a:ext cx="7044744" cy="50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14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Install Your Plugins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41" y="1489860"/>
            <a:ext cx="8607518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90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Update the Included Themes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52" y="1690688"/>
            <a:ext cx="9433495" cy="48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 Your Site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831751"/>
            <a:ext cx="96964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Virtual Box:</a:t>
            </a:r>
            <a:br>
              <a:rPr lang="en-CA" dirty="0" smtClean="0"/>
            </a:br>
            <a:r>
              <a:rPr lang="en-CA" dirty="0"/>
              <a:t>	</a:t>
            </a:r>
            <a:r>
              <a:rPr lang="en-CA" dirty="0">
                <a:hlinkClick r:id="rId2"/>
              </a:rPr>
              <a:t>https://www.virtualbox.org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r>
              <a:rPr lang="en-CA" dirty="0" err="1" smtClean="0"/>
              <a:t>TurnKey</a:t>
            </a:r>
            <a:r>
              <a:rPr lang="en-CA" dirty="0" smtClean="0"/>
              <a:t> Linux – </a:t>
            </a:r>
            <a:r>
              <a:rPr lang="en-CA" dirty="0"/>
              <a:t>WordPress Appliance</a:t>
            </a:r>
            <a:br>
              <a:rPr lang="en-CA" dirty="0"/>
            </a:br>
            <a:r>
              <a:rPr lang="en-CA" dirty="0"/>
              <a:t>	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www.turnkeylinux.org/wordpress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13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https://www.alternativehosting.com</a:t>
            </a:r>
          </a:p>
          <a:p>
            <a:r>
              <a:rPr lang="en-CA" dirty="0" smtClean="0">
                <a:hlinkClick r:id="rId2"/>
              </a:rPr>
              <a:t>support@alternativehosting.com</a:t>
            </a:r>
            <a:endParaRPr lang="en-CA" dirty="0" smtClean="0"/>
          </a:p>
          <a:p>
            <a:r>
              <a:rPr lang="en-CA" dirty="0" smtClean="0"/>
              <a:t>1-844-ALT-HOST</a:t>
            </a:r>
          </a:p>
          <a:p>
            <a:r>
              <a:rPr lang="en-CA" dirty="0" smtClean="0"/>
              <a:t>@</a:t>
            </a:r>
            <a:r>
              <a:rPr lang="en-CA" dirty="0" err="1" smtClean="0"/>
              <a:t>AlternativeHost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www.facebook.com/AlternativeHosting</a:t>
            </a:r>
            <a:endParaRPr lang="en-CA" dirty="0" smtClean="0"/>
          </a:p>
          <a:p>
            <a:r>
              <a:rPr lang="en-CA" dirty="0"/>
              <a:t>@</a:t>
            </a:r>
            <a:r>
              <a:rPr lang="en-CA" dirty="0" err="1" smtClean="0"/>
              <a:t>TheGregoryYoung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http://www.gregoryyoung.ca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9836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Your Platform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4" y="1264206"/>
            <a:ext cx="8336242" cy="54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Install Virtual Box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0961"/>
            <a:ext cx="4867954" cy="382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74" y="1908664"/>
            <a:ext cx="5339162" cy="38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Virtual Box is Now Installed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50" y="1235556"/>
            <a:ext cx="7405352" cy="55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2 – Download </a:t>
            </a:r>
            <a:r>
              <a:rPr lang="en-CA" dirty="0" err="1" smtClean="0"/>
              <a:t>TurnKey</a:t>
            </a:r>
            <a:r>
              <a:rPr lang="en-CA" dirty="0" smtClean="0"/>
              <a:t> Linux - WordPress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00" y="1284770"/>
            <a:ext cx="9789182" cy="53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Extract the Virtual Machine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745" y="1308149"/>
            <a:ext cx="10420055" cy="53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a New Virtual Machine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714" y="1230223"/>
            <a:ext cx="7392472" cy="54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239</Words>
  <Application>Microsoft Office PowerPoint</Application>
  <PresentationFormat>Widescreen</PresentationFormat>
  <Paragraphs>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Setting Up a Local WordPress Development Environment</vt:lpstr>
      <vt:lpstr>Limitations</vt:lpstr>
      <vt:lpstr>Step 1 – Download Virtual Box</vt:lpstr>
      <vt:lpstr>Choose Your Platform</vt:lpstr>
      <vt:lpstr>Install Virtual Box</vt:lpstr>
      <vt:lpstr>Virtual Box is Now Installed</vt:lpstr>
      <vt:lpstr>Step 2 – Download TurnKey Linux - WordPress</vt:lpstr>
      <vt:lpstr>Extract the Virtual Machine</vt:lpstr>
      <vt:lpstr>Create a New Virtual Machine</vt:lpstr>
      <vt:lpstr>Select the Machine Options</vt:lpstr>
      <vt:lpstr>Memory Size</vt:lpstr>
      <vt:lpstr>Select the Hard Drive File You Extracted</vt:lpstr>
      <vt:lpstr>Edit the Settings</vt:lpstr>
      <vt:lpstr>Set Your Network to Bridged Adapter</vt:lpstr>
      <vt:lpstr>Start Your Machine</vt:lpstr>
      <vt:lpstr>Enter a root Password</vt:lpstr>
      <vt:lpstr>Confirm the root Password</vt:lpstr>
      <vt:lpstr>Set a SQL Password</vt:lpstr>
      <vt:lpstr>Confirm the SQL Password</vt:lpstr>
      <vt:lpstr>Set Your WordPress admin Password</vt:lpstr>
      <vt:lpstr>Confirm Your admin Password</vt:lpstr>
      <vt:lpstr>Enter Your admin E-Mail Address</vt:lpstr>
      <vt:lpstr>Skip the Hub Services</vt:lpstr>
      <vt:lpstr>Install the Updates</vt:lpstr>
      <vt:lpstr>Updates Take a Few Minutes</vt:lpstr>
      <vt:lpstr>Write This Down – The Address May Change</vt:lpstr>
      <vt:lpstr>Quit the Console</vt:lpstr>
      <vt:lpstr>Click “Yes”</vt:lpstr>
      <vt:lpstr>On Boot You Will See the Server Address</vt:lpstr>
      <vt:lpstr>Open the Web Shell in your Browser Run the command “chown –R www-data:www-data /var/www”</vt:lpstr>
      <vt:lpstr>Go to Your Site</vt:lpstr>
      <vt:lpstr>Upgrade to WordPress 3.9 (or latest)</vt:lpstr>
      <vt:lpstr>Delete the Included Plugins</vt:lpstr>
      <vt:lpstr>Install Your Plugins</vt:lpstr>
      <vt:lpstr>Update the Included Themes</vt:lpstr>
      <vt:lpstr>Develop Your Site</vt:lpstr>
      <vt:lpstr>Links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Young</dc:creator>
  <cp:lastModifiedBy>Gregory Young</cp:lastModifiedBy>
  <cp:revision>44</cp:revision>
  <dcterms:created xsi:type="dcterms:W3CDTF">2014-02-28T19:01:09Z</dcterms:created>
  <dcterms:modified xsi:type="dcterms:W3CDTF">2014-05-04T19:32:12Z</dcterms:modified>
</cp:coreProperties>
</file>